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9" autoAdjust="0"/>
    <p:restoredTop sz="86377" autoAdjust="0"/>
  </p:normalViewPr>
  <p:slideViewPr>
    <p:cSldViewPr>
      <p:cViewPr varScale="1">
        <p:scale>
          <a:sx n="91" d="100"/>
          <a:sy n="91" d="100"/>
        </p:scale>
        <p:origin x="-164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bg2"/>
            </a:gs>
            <a:gs pos="100000">
              <a:schemeClr val="tx1"/>
            </a:gs>
            <a:gs pos="53000">
              <a:schemeClr val="bg1"/>
            </a:gs>
            <a:gs pos="35000">
              <a:srgbClr val="FF0000">
                <a:alpha val="80000"/>
              </a:srgbClr>
            </a:gs>
            <a:gs pos="63000">
              <a:srgbClr val="FF0000">
                <a:alpha val="69000"/>
              </a:srgb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A40E2-A16E-4EFD-8167-14D6E0C0E7F4}" type="datetimeFigureOut">
              <a:rPr lang="en-AU" smtClean="0"/>
              <a:t>25/02/2011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5C21A-108E-43B7-8A9C-5A5F9768C45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tx1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2" name="Picture 18" descr="http://image.spreadshirt.com/image-server/image/composition/16698409/view/1/producttypecolor/5/type/png/width/378/height/378/red-alcohol-t-shirts_desig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550" y="0"/>
            <a:ext cx="3600450" cy="3600451"/>
          </a:xfrm>
          <a:prstGeom prst="rect">
            <a:avLst/>
          </a:prstGeom>
          <a:noFill/>
        </p:spPr>
      </p:pic>
      <p:pic>
        <p:nvPicPr>
          <p:cNvPr id="6158" name="Picture 14" descr="http://www.hotcarstuff.com.au/store/media/catalog/product/cache/1/image/5e06319eda06f020e43594a9c230972d/n/o/no_alcohol.jpg"/>
          <p:cNvPicPr>
            <a:picLocks noChangeAspect="1" noChangeArrowheads="1"/>
          </p:cNvPicPr>
          <p:nvPr/>
        </p:nvPicPr>
        <p:blipFill>
          <a:blip r:embed="rId3" cstate="print"/>
          <a:srcRect l="4878" t="1858" r="4079" b="8662"/>
          <a:stretch>
            <a:fillRect/>
          </a:stretch>
        </p:blipFill>
        <p:spPr bwMode="auto">
          <a:xfrm>
            <a:off x="3347864" y="1412776"/>
            <a:ext cx="2533205" cy="3528392"/>
          </a:xfrm>
          <a:prstGeom prst="rect">
            <a:avLst/>
          </a:prstGeom>
          <a:noFill/>
        </p:spPr>
      </p:pic>
      <p:pic>
        <p:nvPicPr>
          <p:cNvPr id="6160" name="Picture 16" descr="http://www.b-protected.com.au/melbourne-australia/alcohol-not-permitted-on-site-sign.jpg"/>
          <p:cNvPicPr>
            <a:picLocks noChangeAspect="1" noChangeArrowheads="1"/>
          </p:cNvPicPr>
          <p:nvPr/>
        </p:nvPicPr>
        <p:blipFill>
          <a:blip r:embed="rId4" cstate="print"/>
          <a:srcRect t="1890" r="1062"/>
          <a:stretch>
            <a:fillRect/>
          </a:stretch>
        </p:blipFill>
        <p:spPr bwMode="auto">
          <a:xfrm>
            <a:off x="5652120" y="3120008"/>
            <a:ext cx="2808312" cy="3737992"/>
          </a:xfrm>
          <a:prstGeom prst="rect">
            <a:avLst/>
          </a:prstGeom>
          <a:noFill/>
        </p:spPr>
      </p:pic>
      <p:pic>
        <p:nvPicPr>
          <p:cNvPr id="6154" name="Picture 10" descr="http://media.superpimper.com/graphics/Alcohol/alcohol-1104.jpg"/>
          <p:cNvPicPr>
            <a:picLocks noChangeAspect="1" noChangeArrowheads="1"/>
          </p:cNvPicPr>
          <p:nvPr/>
        </p:nvPicPr>
        <p:blipFill>
          <a:blip r:embed="rId5" cstate="print"/>
          <a:srcRect l="2822" t="1254" r="2680" b="2297"/>
          <a:stretch>
            <a:fillRect/>
          </a:stretch>
        </p:blipFill>
        <p:spPr bwMode="auto">
          <a:xfrm>
            <a:off x="0" y="1961456"/>
            <a:ext cx="3600400" cy="4896544"/>
          </a:xfrm>
          <a:prstGeom prst="rect">
            <a:avLst/>
          </a:prstGeom>
          <a:noFill/>
        </p:spPr>
      </p:pic>
      <p:pic>
        <p:nvPicPr>
          <p:cNvPr id="6156" name="Picture 12" descr="http://muslimvillage.com/wp-content/uploads/2010/11/Alcohol-effects-on-society-are-greatly-underestimated.jpg"/>
          <p:cNvPicPr>
            <a:picLocks noChangeAspect="1" noChangeArrowheads="1"/>
          </p:cNvPicPr>
          <p:nvPr/>
        </p:nvPicPr>
        <p:blipFill>
          <a:blip r:embed="rId6" cstate="print"/>
          <a:srcRect l="4000" t="13302" r="4001" b="15755"/>
          <a:stretch>
            <a:fillRect/>
          </a:stretch>
        </p:blipFill>
        <p:spPr bwMode="auto">
          <a:xfrm>
            <a:off x="3203848" y="4553744"/>
            <a:ext cx="3312368" cy="2304256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899592" y="188640"/>
            <a:ext cx="6912768" cy="304698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Teenage </a:t>
            </a:r>
          </a:p>
          <a:p>
            <a:pPr algn="ctr"/>
            <a:r>
              <a:rPr lang="en-US" sz="9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Drinking</a:t>
            </a:r>
            <a:endParaRPr lang="en-US" sz="9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2</Words>
  <Application>Microsoft Office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5</cp:revision>
  <dcterms:created xsi:type="dcterms:W3CDTF">2011-02-25T00:14:44Z</dcterms:created>
  <dcterms:modified xsi:type="dcterms:W3CDTF">2011-02-25T00:55:51Z</dcterms:modified>
</cp:coreProperties>
</file>